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5" r:id="rId4"/>
    <p:sldId id="539" r:id="rId5"/>
    <p:sldId id="536" r:id="rId6"/>
    <p:sldId id="542" r:id="rId7"/>
    <p:sldId id="543" r:id="rId8"/>
    <p:sldId id="540" r:id="rId9"/>
    <p:sldId id="541" r:id="rId10"/>
    <p:sldId id="545" r:id="rId11"/>
    <p:sldId id="544" r:id="rId12"/>
    <p:sldId id="550" r:id="rId13"/>
    <p:sldId id="551" r:id="rId14"/>
    <p:sldId id="552" r:id="rId15"/>
    <p:sldId id="546" r:id="rId16"/>
    <p:sldId id="547" r:id="rId17"/>
    <p:sldId id="548"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4/Exercise_Form/webapp/controller/MyView.controller.js" TargetMode="External"/><Relationship Id="rId4" Type="http://schemas.openxmlformats.org/officeDocument/2006/relationships/hyperlink" Target="https://github.com/soyuztechnologies/UI5MicroExcel/blob/master/Day%204/Exercise_Form/webapp/view/MyView.view.x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UI5MicroExcel/blob/master/Day%204/Exercise_ModelfromFile/webapp/model/models.js" TargetMode="External"/><Relationship Id="rId3" Type="http://schemas.openxmlformats.org/officeDocument/2006/relationships/hyperlink" Target="https://github.com/soyuztechnologies/UI5MicroExcel/blob/master/Day%204/Exercise_Model/webapp/controller/MyView.controller.js" TargetMode="External"/><Relationship Id="rId7" Type="http://schemas.openxmlformats.org/officeDocument/2006/relationships/hyperlink" Target="https://github.com/soyuztechnologies/UI5MicroExcel/blob/master/Day%204/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UI5MicroExcel/blob/master/Day%204/Exercise_ModelfromFile/webapp/model/mockdata/mydata2.json" TargetMode="External"/><Relationship Id="rId4" Type="http://schemas.openxmlformats.org/officeDocument/2006/relationships/hyperlink" Target="https://github.com/soyuztechnologies/UI5MicroExcel/blob/master/Day%204/Exercise_Model/webapp/view/MyView.view.xml" TargetMode="External"/><Relationship Id="rId9" Type="http://schemas.openxmlformats.org/officeDocument/2006/relationships/hyperlink" Target="https://github.com/soyuztechnologies/UI5MicroExcel/blob/master/Day%204/Exercise_ModelfromFile/webapp/model/mockdata/mydata.js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firstUI5/webapp/view/MyView.view.xml" TargetMode="External"/><Relationship Id="rId5" Type="http://schemas.openxmlformats.org/officeDocument/2006/relationships/hyperlink" Target="https://github.com/soyuztechnologies/UI5MicroExcel/blob/master/Day%204/Exercise_firstUI5/webapp/controller/MyView.controller.js" TargetMode="External"/><Relationship Id="rId4" Type="http://schemas.openxmlformats.org/officeDocument/2006/relationships/hyperlink" Target="https://github.com/soyuztechnologies/UI5MicroExcel/blob/master/Day%204/Exercise_firstUI5/webapp/index.html"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err="1">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12252</TotalTime>
  <Words>2334</Words>
  <Application>Microsoft Office PowerPoint</Application>
  <PresentationFormat>Widescreen</PresentationFormat>
  <Paragraphs>315</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1019</cp:revision>
  <dcterms:created xsi:type="dcterms:W3CDTF">2016-07-10T03:33:26Z</dcterms:created>
  <dcterms:modified xsi:type="dcterms:W3CDTF">2021-12-13T08:51:24Z</dcterms:modified>
</cp:coreProperties>
</file>